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95" r:id="rId3"/>
    <p:sldId id="396" r:id="rId4"/>
    <p:sldId id="397" r:id="rId5"/>
    <p:sldId id="399" r:id="rId6"/>
    <p:sldId id="400" r:id="rId7"/>
  </p:sldIdLst>
  <p:sldSz cx="9144000" cy="6858000" type="screen4x3"/>
  <p:notesSz cx="6784975" cy="9906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03460779152" initials="x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37" autoAdjust="0"/>
    <p:restoredTop sz="67868" autoAdjust="0"/>
  </p:normalViewPr>
  <p:slideViewPr>
    <p:cSldViewPr>
      <p:cViewPr varScale="1">
        <p:scale>
          <a:sx n="52" d="100"/>
          <a:sy n="52" d="100"/>
        </p:scale>
        <p:origin x="-8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3120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9DC99F-A633-4925-825C-D66CCF76CDDE}" type="datetimeFigureOut">
              <a:rPr lang="pt-BR" smtClean="0"/>
              <a:pPr/>
              <a:t>02/09/2014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2C4CB1-F5BA-4C0A-9C26-E6DAF0F567B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9961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BB6E246-9FC8-4E8A-9B64-357DDBFF2742}" type="datetimeFigureOut">
              <a:rPr lang="pt-BR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CDC93E4-29FC-40D3-B17D-6EC797C215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376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D3CAA4-1655-4E17-A50B-D5724488FDA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460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DC93E4-29FC-40D3-B17D-6EC797C2150C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2555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DC93E4-29FC-40D3-B17D-6EC797C2150C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779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DC93E4-29FC-40D3-B17D-6EC797C2150C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2361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DC93E4-29FC-40D3-B17D-6EC797C2150C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283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D3CAA4-1655-4E17-A50B-D5724488FDA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199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8C4BF-EB24-47DA-89B9-A9F911ABDD09}" type="datetime1">
              <a:rPr lang="pt-BR" smtClean="0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0AA54-3650-49BD-AA41-2C38541DFD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5CDD8-31AE-448A-93B6-D090BDB28FD6}" type="datetime1">
              <a:rPr lang="pt-BR" smtClean="0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D454A-B7DB-41A6-B5DD-70E182DD27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12651-3296-4E88-849B-9B3FDBE9C385}" type="datetime1">
              <a:rPr lang="pt-BR" smtClean="0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E77E4-539E-44FE-AEAC-BA8829AE2B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3D823-9279-42C4-80DB-CF72D1368DDA}" type="datetime1">
              <a:rPr lang="pt-BR" smtClean="0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3518520" y="6376243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AA99A01-8936-456F-9870-E1FB9000B466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97FD7-4DE0-454E-8B10-1311AF82FE05}" type="datetime1">
              <a:rPr lang="pt-BR" smtClean="0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9CA0E-737C-4D17-AAE2-630831C988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AF09F-C735-44D1-BEC3-F57351180621}" type="datetime1">
              <a:rPr lang="pt-BR" smtClean="0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90010-6439-41D3-94B2-9E421952D1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A0AA3-5417-40B0-94AA-497F89184CCC}" type="datetime1">
              <a:rPr lang="pt-BR" smtClean="0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6CA46-C5CD-4FBF-8FD3-4D26F681C5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019F0-9CF5-4CCB-B299-664ABB5891A6}" type="datetime1">
              <a:rPr lang="pt-BR" smtClean="0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A7D4B-C707-44F1-867E-6FD4D00EDC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739B3-A7B0-42B9-A008-84F7B82B0846}" type="datetime1">
              <a:rPr lang="pt-BR" smtClean="0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B59D6-2A8A-4C55-A1FD-7EB086D460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7306F-3865-4EB1-8718-6619819B55BA}" type="datetime1">
              <a:rPr lang="pt-BR" smtClean="0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FB9B-C4A4-45F7-A06E-E8217F343D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EF083-8454-42D7-90A5-23901FC1740B}" type="datetime1">
              <a:rPr lang="pt-BR" smtClean="0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EDA3-FDD5-40DF-9A86-BB6EF580E9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06BDFE-45C8-4117-9E0B-9F105B1D5592}" type="datetime1">
              <a:rPr lang="pt-BR" smtClean="0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3607B8-332F-41DE-8E3D-E446A90602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tcu.gov.br/fiscalizacaot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13607" y="2420888"/>
            <a:ext cx="7200354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Governança e Liderança</a:t>
            </a:r>
          </a:p>
          <a:p>
            <a:endParaRPr lang="pt-BR" sz="32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4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069468" y="5718707"/>
            <a:ext cx="56886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2/9/2014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Fórum </a:t>
            </a:r>
            <a:r>
              <a:rPr lang="pt-BR" sz="2400" b="1" dirty="0" err="1" smtClean="0">
                <a:solidFill>
                  <a:schemeClr val="tx2">
                    <a:lumMod val="50000"/>
                  </a:schemeClr>
                </a:solidFill>
              </a:rPr>
              <a:t>RNP|e-Saúde</a:t>
            </a:r>
            <a:endParaRPr lang="pt-BR" sz="28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hlinkClick r:id="rId4"/>
              </a:rPr>
              <a:t>www.tcu.gov.br/fiscalizacaoti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5408" y="0"/>
            <a:ext cx="5328592" cy="6920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184" y="2852936"/>
            <a:ext cx="3322712" cy="1036712"/>
          </a:xfrm>
          <a:gradFill>
            <a:gsLst>
              <a:gs pos="0">
                <a:srgbClr val="8488C4">
                  <a:alpha val="4000"/>
                </a:srgb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400" dirty="0" err="1" smtClean="0"/>
              <a:t>Portaria-TCU</a:t>
            </a:r>
            <a:r>
              <a:rPr lang="pt-BR" sz="2400" dirty="0" smtClean="0"/>
              <a:t> nº 25 </a:t>
            </a:r>
          </a:p>
          <a:p>
            <a:pPr algn="ctr">
              <a:buNone/>
            </a:pPr>
            <a:r>
              <a:rPr lang="pt-BR" sz="2400" dirty="0" smtClean="0"/>
              <a:t>de 29 de janeiro de 2014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9235-EEFB-F54A-97BC-38FB0DBFF8B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2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Mecanismos de Liderança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523648"/>
            <a:ext cx="5328592" cy="504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9235-EEFB-F54A-97BC-38FB0DBFF8B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8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A99A01-8936-456F-9870-E1FB9000B466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04844"/>
            <a:ext cx="9144000" cy="703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2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A99A01-8936-456F-9870-E1FB9000B466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-68980"/>
            <a:ext cx="4705669" cy="692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823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otolia_relóg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315660" y="1258597"/>
            <a:ext cx="3087624" cy="308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476102" y="1671766"/>
            <a:ext cx="7200354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i="1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800" b="1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Daniel Jezini Netto, CISA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TCU/Sefti</a:t>
            </a:r>
            <a:endParaRPr lang="pt-BR" sz="2800" b="1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4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852318" y="2340744"/>
            <a:ext cx="32239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Obrigado!</a:t>
            </a:r>
            <a:endParaRPr lang="pt-B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537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24792</TotalTime>
  <Words>37</Words>
  <Application>Microsoft Office PowerPoint</Application>
  <PresentationFormat>Apresentação na tela (4:3)</PresentationFormat>
  <Paragraphs>29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Mecanismos de Liderança</vt:lpstr>
      <vt:lpstr>Apresentação do PowerPoint</vt:lpstr>
      <vt:lpstr>Apresentação do PowerPoint</vt:lpstr>
      <vt:lpstr>Apresentação do PowerPoint</vt:lpstr>
    </vt:vector>
  </TitlesOfParts>
  <Company>TCU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malvim</dc:creator>
  <cp:lastModifiedBy>STK012</cp:lastModifiedBy>
  <cp:revision>677</cp:revision>
  <cp:lastPrinted>2014-08-28T12:03:51Z</cp:lastPrinted>
  <dcterms:created xsi:type="dcterms:W3CDTF">2012-01-19T13:05:04Z</dcterms:created>
  <dcterms:modified xsi:type="dcterms:W3CDTF">2014-09-02T11:45:21Z</dcterms:modified>
</cp:coreProperties>
</file>